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70798" y="244734"/>
            <a:ext cx="402950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</a:t>
            </a:r>
          </a:p>
          <a:p>
            <a:pPr algn="ctr"/>
            <a:r>
              <a:rPr lang="ru-RU" sz="2000" b="1" dirty="0" smtClean="0"/>
              <a:t>МКД ул. СЕВЕРНОЕ ШОССЕ, д. 16А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569" y="1339552"/>
            <a:ext cx="6858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Уважаемые собственники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Ваша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управляющая компания произвела для вашего дома перерасчет по коммунальной услуге «Отопление». Перерасчет был произведен не в конце календарного года,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период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октября 2017 года по сентябрь 2018 (включительно).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сумма перерасчета по вашему дому составила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100 325,88 руб.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платежном документе за сентябрь 2018 года каждый собственник может увидеть сумму перерасчета по своему жилому помещению: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0919" y="8626532"/>
            <a:ext cx="6128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«ВЕСТА-Прогресс»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33" y="15607"/>
            <a:ext cx="1243692" cy="124369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60965"/>
              </p:ext>
            </p:extLst>
          </p:nvPr>
        </p:nvGraphicFramePr>
        <p:xfrm>
          <a:off x="202250" y="5425783"/>
          <a:ext cx="6469857" cy="2784116"/>
        </p:xfrm>
        <a:graphic>
          <a:graphicData uri="http://schemas.openxmlformats.org/drawingml/2006/table">
            <a:tbl>
              <a:tblPr firstRow="1" firstCol="1" bandRow="1"/>
              <a:tblGrid>
                <a:gridCol w="27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4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6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6482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РАСЧЕТ РАЗМЕРА ПЛАТЫ ЗА ЖИЛОЕ ПОМЕЩЕНИЕ, КОММУНАЛЬНЫЕ и ИНЫЕ УСЛУГИ</a:t>
                      </a:r>
                      <a:b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ЗА  Сентябрь 2018 г.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Виды услуг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Объем услуг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Ед. изм.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Тариф руб.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Начислено по тарифу руб.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Размер повыш. коэф.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Размер превыш. платы расчитанной с применением повыш. коэф.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Перерасчеты руб.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78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Начисления за коммунальные услуги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3 526,22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-5 175,21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Отопление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75,8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46,52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3 526,22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-5 175,21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8" marR="8418" marT="84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161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Пахомушкина Ольга</cp:lastModifiedBy>
  <cp:revision>21</cp:revision>
  <cp:lastPrinted>2018-09-27T13:51:57Z</cp:lastPrinted>
  <dcterms:created xsi:type="dcterms:W3CDTF">2017-09-10T09:08:54Z</dcterms:created>
  <dcterms:modified xsi:type="dcterms:W3CDTF">2018-10-02T13:00:36Z</dcterms:modified>
</cp:coreProperties>
</file>